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BAAAC-F4CA-4D40-A565-75B5F7813BB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9665-5789-42D7-9182-281EEA83B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2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2F48-DF44-4FE8-B24D-250E82F018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9D9E-F478-4B94-94C5-26C3BBDC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2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2F48-DF44-4FE8-B24D-250E82F018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9D9E-F478-4B94-94C5-26C3BBDC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0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2F48-DF44-4FE8-B24D-250E82F018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9D9E-F478-4B94-94C5-26C3BBDC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0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2F48-DF44-4FE8-B24D-250E82F018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9D9E-F478-4B94-94C5-26C3BBDC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3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2F48-DF44-4FE8-B24D-250E82F018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9D9E-F478-4B94-94C5-26C3BBDC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0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2F48-DF44-4FE8-B24D-250E82F018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9D9E-F478-4B94-94C5-26C3BBDC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2F48-DF44-4FE8-B24D-250E82F018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9D9E-F478-4B94-94C5-26C3BBDC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3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2F48-DF44-4FE8-B24D-250E82F018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9D9E-F478-4B94-94C5-26C3BBDC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9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2F48-DF44-4FE8-B24D-250E82F018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9D9E-F478-4B94-94C5-26C3BBDC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2F48-DF44-4FE8-B24D-250E82F018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9D9E-F478-4B94-94C5-26C3BBDC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2F48-DF44-4FE8-B24D-250E82F018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9D9E-F478-4B94-94C5-26C3BBDC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8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52F48-DF44-4FE8-B24D-250E82F018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9D9E-F478-4B94-94C5-26C3BBDC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 African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3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West African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648200" cy="5943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Traditional Beliefs:</a:t>
            </a:r>
          </a:p>
          <a:p>
            <a:r>
              <a:rPr lang="en-US" sz="3200" dirty="0" smtClean="0"/>
              <a:t>Great Creator with many Spiritual beings that inhabited every object and creature</a:t>
            </a:r>
          </a:p>
          <a:p>
            <a:r>
              <a:rPr lang="en-US" sz="3200" dirty="0" smtClean="0"/>
              <a:t>Spirits live in Rain, rocks, trees, animals, ancestors also very influential</a:t>
            </a:r>
          </a:p>
          <a:p>
            <a:r>
              <a:rPr lang="en-US" sz="3200" b="1" dirty="0" smtClean="0"/>
              <a:t>Islam</a:t>
            </a:r>
            <a:r>
              <a:rPr lang="en-US" sz="3200" dirty="0" smtClean="0"/>
              <a:t> also traveled along the caravan routes in large numbers </a:t>
            </a:r>
            <a:endParaRPr lang="en-US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4038600" cy="26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41" y="3733800"/>
            <a:ext cx="3181350" cy="30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Economy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800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Land not owned by individuals as private property</a:t>
            </a:r>
          </a:p>
          <a:p>
            <a:r>
              <a:rPr lang="en-US" dirty="0" smtClean="0"/>
              <a:t>People worked land with rights from ancient ancestors </a:t>
            </a:r>
          </a:p>
          <a:p>
            <a:r>
              <a:rPr lang="en-US" dirty="0" smtClean="0"/>
              <a:t>Powerful Kings appointed officials to collect tribute from specific regions</a:t>
            </a:r>
          </a:p>
          <a:p>
            <a:r>
              <a:rPr lang="en-US" dirty="0" smtClean="0"/>
              <a:t>People worked collectively and split the harvest</a:t>
            </a:r>
          </a:p>
          <a:p>
            <a:r>
              <a:rPr lang="en-US" dirty="0" smtClean="0"/>
              <a:t>Wealth was based on # of slaves or wives one had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23348"/>
            <a:ext cx="3429000" cy="37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342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3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Slavery in West Africa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914400"/>
            <a:ext cx="4876800" cy="5943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Slavery was common in West Africa</a:t>
            </a:r>
          </a:p>
          <a:p>
            <a:r>
              <a:rPr lang="en-US" sz="3600" dirty="0" smtClean="0"/>
              <a:t>West African rulers sold about 1,000 Slaves to Arab traders per Year</a:t>
            </a:r>
          </a:p>
          <a:p>
            <a:r>
              <a:rPr lang="en-US" sz="3600" dirty="0" smtClean="0"/>
              <a:t>Captured, Conquered, Criminals, or otherwise undesired peoples were enslaved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42" y="3886200"/>
            <a:ext cx="437029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838199"/>
            <a:ext cx="42672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Unlike Slavery in the Americas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5715000" cy="601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Slaves were adopted into families and allowed to marry </a:t>
            </a:r>
          </a:p>
          <a:p>
            <a:r>
              <a:rPr lang="en-US" sz="3600" dirty="0" smtClean="0"/>
              <a:t>Their children were </a:t>
            </a:r>
            <a:r>
              <a:rPr lang="en-US" sz="3600" b="1" dirty="0" smtClean="0"/>
              <a:t>not </a:t>
            </a:r>
            <a:r>
              <a:rPr lang="en-US" sz="3600" dirty="0" smtClean="0"/>
              <a:t>born slaves</a:t>
            </a:r>
          </a:p>
          <a:p>
            <a:r>
              <a:rPr lang="en-US" sz="3600" dirty="0" smtClean="0"/>
              <a:t>Kings relied on slave armies</a:t>
            </a:r>
          </a:p>
          <a:p>
            <a:r>
              <a:rPr lang="en-US" sz="3600" dirty="0" smtClean="0"/>
              <a:t>Some slave officials became wealthy </a:t>
            </a:r>
          </a:p>
          <a:p>
            <a:r>
              <a:rPr lang="en-US" sz="3600" dirty="0" smtClean="0"/>
              <a:t>Slavery was </a:t>
            </a:r>
            <a:r>
              <a:rPr lang="en-US" sz="3600" b="1" dirty="0" smtClean="0"/>
              <a:t>not</a:t>
            </a:r>
            <a:r>
              <a:rPr lang="en-US" sz="3600" dirty="0" smtClean="0"/>
              <a:t> based on </a:t>
            </a:r>
            <a:r>
              <a:rPr lang="en-US" sz="3600" dirty="0"/>
              <a:t>r</a:t>
            </a:r>
            <a:r>
              <a:rPr lang="en-US" sz="3600" dirty="0" smtClean="0"/>
              <a:t>acial superiority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1" y="3962400"/>
            <a:ext cx="3432962" cy="287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886200" cy="310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4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/>
          <a:lstStyle/>
          <a:p>
            <a:r>
              <a:rPr lang="en-US" dirty="0" smtClean="0"/>
              <a:t>Portuguese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572000" cy="5715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Prince Henry the Navigator </a:t>
            </a:r>
            <a:r>
              <a:rPr lang="en-US" sz="3200" dirty="0" smtClean="0"/>
              <a:t>-1419 began to charter ships to sail into the Atlantic looking for Gold, Ivory and slaves</a:t>
            </a:r>
          </a:p>
          <a:p>
            <a:r>
              <a:rPr lang="en-US" sz="3200" dirty="0" smtClean="0"/>
              <a:t>Started as pirates looting </a:t>
            </a:r>
          </a:p>
          <a:p>
            <a:r>
              <a:rPr lang="en-US" sz="3200" b="1" dirty="0" smtClean="0"/>
              <a:t>Gulf of Guinea</a:t>
            </a:r>
          </a:p>
          <a:p>
            <a:r>
              <a:rPr lang="en-US" sz="3200" dirty="0" smtClean="0"/>
              <a:t>met enough resistance forcing Portugal to trade</a:t>
            </a:r>
          </a:p>
          <a:p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97112"/>
            <a:ext cx="4038600" cy="335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390629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5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8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1836" y="6927"/>
            <a:ext cx="8229600" cy="1143000"/>
          </a:xfrm>
        </p:spPr>
        <p:txBody>
          <a:bodyPr/>
          <a:lstStyle/>
          <a:p>
            <a:r>
              <a:rPr lang="en-US" dirty="0" smtClean="0"/>
              <a:t>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572000" cy="5562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Sahara</a:t>
            </a:r>
            <a:r>
              <a:rPr lang="en-US" sz="4800" dirty="0" smtClean="0"/>
              <a:t>-Massive Desert </a:t>
            </a:r>
          </a:p>
          <a:p>
            <a:r>
              <a:rPr lang="en-US" sz="4800" b="1" dirty="0" smtClean="0"/>
              <a:t>Savannah</a:t>
            </a:r>
            <a:r>
              <a:rPr lang="en-US" sz="4800" dirty="0" smtClean="0"/>
              <a:t>-Lush Grasslands</a:t>
            </a:r>
          </a:p>
          <a:p>
            <a:r>
              <a:rPr lang="en-US" sz="4800" b="1" dirty="0" smtClean="0"/>
              <a:t>Niger, Senegal- </a:t>
            </a:r>
            <a:r>
              <a:rPr lang="en-US" sz="4800" dirty="0" smtClean="0"/>
              <a:t>Major rivers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04800"/>
            <a:ext cx="3505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276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105150" cy="221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86"/>
            <a:ext cx="9144000" cy="675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8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4636"/>
            <a:ext cx="8229600" cy="1143000"/>
          </a:xfrm>
        </p:spPr>
        <p:txBody>
          <a:bodyPr/>
          <a:lstStyle/>
          <a:p>
            <a:r>
              <a:rPr lang="en-US" dirty="0" smtClean="0"/>
              <a:t>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572000" cy="6019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Ghana</a:t>
            </a:r>
            <a:r>
              <a:rPr lang="en-US" sz="3200" dirty="0" smtClean="0"/>
              <a:t>- 300-1500 ACE. Lived from the Atlantic Ocean to The Niger River</a:t>
            </a:r>
          </a:p>
          <a:p>
            <a:r>
              <a:rPr lang="en-US" sz="3200" dirty="0" smtClean="0"/>
              <a:t>Large </a:t>
            </a:r>
            <a:r>
              <a:rPr lang="en-US" sz="3200" dirty="0" smtClean="0"/>
              <a:t>city </a:t>
            </a:r>
            <a:r>
              <a:rPr lang="en-US" sz="3200" dirty="0" smtClean="0"/>
              <a:t>with extensive </a:t>
            </a:r>
            <a:r>
              <a:rPr lang="en-US" sz="3200" dirty="0" smtClean="0"/>
              <a:t>trade</a:t>
            </a:r>
            <a:endParaRPr lang="en-US" sz="3200" dirty="0" smtClean="0"/>
          </a:p>
          <a:p>
            <a:r>
              <a:rPr lang="en-US" sz="3200" dirty="0" smtClean="0"/>
              <a:t>Provided the Mediterranean with most of its gold</a:t>
            </a:r>
          </a:p>
          <a:p>
            <a:r>
              <a:rPr lang="en-US" sz="3200" dirty="0" smtClean="0"/>
              <a:t>Large Muslim influence through Morocco </a:t>
            </a:r>
          </a:p>
          <a:p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4038600" cy="268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87692"/>
            <a:ext cx="4745182" cy="257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s-media-cache-ak0.pinimg.com/736x/56/5b/b1/565bb117ce17db95dd114207d3069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37"/>
            <a:ext cx="888795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Supplanted By 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5181600" cy="5867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Weakened by outside attacks Ghana loses control of the trade network</a:t>
            </a:r>
          </a:p>
          <a:p>
            <a:r>
              <a:rPr lang="en-US" sz="3200" dirty="0" smtClean="0"/>
              <a:t>New Kingdom of </a:t>
            </a:r>
            <a:r>
              <a:rPr lang="en-US" sz="3200" b="1" dirty="0" smtClean="0"/>
              <a:t>Mali</a:t>
            </a:r>
            <a:r>
              <a:rPr lang="en-US" sz="3200" dirty="0" smtClean="0"/>
              <a:t> gains control</a:t>
            </a:r>
          </a:p>
          <a:p>
            <a:r>
              <a:rPr lang="en-US" sz="3200" b="1" dirty="0" smtClean="0"/>
              <a:t>King Mansa Musa </a:t>
            </a:r>
            <a:r>
              <a:rPr lang="en-US" sz="3200" dirty="0" smtClean="0"/>
              <a:t>Expands </a:t>
            </a:r>
            <a:br>
              <a:rPr lang="en-US" sz="3200" dirty="0" smtClean="0"/>
            </a:br>
            <a:r>
              <a:rPr lang="en-US" sz="3200" dirty="0" smtClean="0"/>
              <a:t>Mali and introduces Islam </a:t>
            </a:r>
          </a:p>
          <a:p>
            <a:r>
              <a:rPr lang="en-US" sz="3200" dirty="0" smtClean="0"/>
              <a:t>Islamic influence allows for the construction of a famous university to be created in Timbuktu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81" y="1219200"/>
            <a:ext cx="4018492" cy="552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0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-152400"/>
            <a:ext cx="8229600" cy="1143000"/>
          </a:xfrm>
        </p:spPr>
        <p:txBody>
          <a:bodyPr/>
          <a:lstStyle/>
          <a:p>
            <a:r>
              <a:rPr lang="en-US" dirty="0" smtClean="0"/>
              <a:t>Songhai Take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876800" cy="6096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Led by </a:t>
            </a:r>
            <a:r>
              <a:rPr lang="en-US" sz="3200" b="1" dirty="0" err="1" smtClean="0"/>
              <a:t>Askia</a:t>
            </a:r>
            <a:r>
              <a:rPr lang="en-US" sz="3200" b="1" dirty="0" smtClean="0"/>
              <a:t> Muhammad </a:t>
            </a:r>
            <a:r>
              <a:rPr lang="en-US" sz="3200" dirty="0" smtClean="0"/>
              <a:t>their peoples flourished in trade and conquered the Mali kingdom </a:t>
            </a:r>
          </a:p>
          <a:p>
            <a:r>
              <a:rPr lang="en-US" sz="3200" dirty="0" smtClean="0"/>
              <a:t>Became the most powerful and largest kingdom in west Africa</a:t>
            </a:r>
          </a:p>
          <a:p>
            <a:r>
              <a:rPr lang="en-US" sz="3200" dirty="0" smtClean="0"/>
              <a:t>Furthered Islamic influence sustaining </a:t>
            </a:r>
            <a:r>
              <a:rPr lang="en-US" sz="3200" dirty="0"/>
              <a:t>I</a:t>
            </a:r>
            <a:r>
              <a:rPr lang="en-US" sz="3200" dirty="0" smtClean="0"/>
              <a:t>slamic education in Timbuktu</a:t>
            </a:r>
            <a:endParaRPr 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93" y="914400"/>
            <a:ext cx="434550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4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303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West African Life</vt:lpstr>
      <vt:lpstr>Portuguese </vt:lpstr>
      <vt:lpstr>PowerPoint Presentation</vt:lpstr>
      <vt:lpstr>West Africa</vt:lpstr>
      <vt:lpstr>PowerPoint Presentation</vt:lpstr>
      <vt:lpstr>Ghana</vt:lpstr>
      <vt:lpstr>PowerPoint Presentation</vt:lpstr>
      <vt:lpstr>Supplanted By Mali</vt:lpstr>
      <vt:lpstr>Songhai Take over</vt:lpstr>
      <vt:lpstr>PowerPoint Presentation</vt:lpstr>
      <vt:lpstr>West African Life</vt:lpstr>
      <vt:lpstr>Economy and Society</vt:lpstr>
      <vt:lpstr>Slavery in West Africa</vt:lpstr>
      <vt:lpstr>Unlike Slavery in the Americas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Africa</dc:title>
  <dc:creator>1</dc:creator>
  <cp:lastModifiedBy>1</cp:lastModifiedBy>
  <cp:revision>13</cp:revision>
  <cp:lastPrinted>2016-09-07T17:56:41Z</cp:lastPrinted>
  <dcterms:created xsi:type="dcterms:W3CDTF">2016-09-07T00:32:26Z</dcterms:created>
  <dcterms:modified xsi:type="dcterms:W3CDTF">2016-09-07T17:56:47Z</dcterms:modified>
</cp:coreProperties>
</file>