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7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7576-14B9-4946-9942-8DED332B5D3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B30D-8DDE-4500-891D-A17576C63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Three Worlds Meet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4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Native American </a:t>
            </a:r>
            <a:r>
              <a:rPr lang="en-US" dirty="0"/>
              <a:t>S</a:t>
            </a:r>
            <a:r>
              <a:rPr lang="en-US" dirty="0" smtClean="0"/>
              <a:t>ocieties </a:t>
            </a:r>
            <a:r>
              <a:rPr lang="en-US" dirty="0"/>
              <a:t>A</a:t>
            </a:r>
            <a:r>
              <a:rPr lang="en-US" dirty="0" smtClean="0"/>
              <a:t>round 1492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648200" cy="5486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California-</a:t>
            </a:r>
            <a:r>
              <a:rPr lang="en-US" sz="4000" dirty="0" smtClean="0"/>
              <a:t>Kashaya Pomo</a:t>
            </a:r>
          </a:p>
          <a:p>
            <a:r>
              <a:rPr lang="en-US" sz="4000" b="1" dirty="0" smtClean="0"/>
              <a:t>Northwest coast-</a:t>
            </a:r>
            <a:r>
              <a:rPr lang="en-US" sz="4000" dirty="0" smtClean="0"/>
              <a:t>Kwakiutl</a:t>
            </a:r>
          </a:p>
          <a:p>
            <a:r>
              <a:rPr lang="en-US" sz="4000" b="1" dirty="0" smtClean="0"/>
              <a:t>Southwest-</a:t>
            </a:r>
            <a:r>
              <a:rPr lang="en-US" sz="4000" dirty="0" smtClean="0"/>
              <a:t>Pueblo</a:t>
            </a:r>
          </a:p>
          <a:p>
            <a:r>
              <a:rPr lang="en-US" sz="4000" b="1" dirty="0" smtClean="0"/>
              <a:t>Eastern Woodlands- </a:t>
            </a:r>
            <a:r>
              <a:rPr lang="en-US" sz="4000" dirty="0" smtClean="0"/>
              <a:t>Iroquois</a:t>
            </a:r>
          </a:p>
          <a:p>
            <a:endParaRPr lang="en-US" sz="4000" b="1" dirty="0" smtClean="0"/>
          </a:p>
          <a:p>
            <a:endParaRPr lang="en-US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1"/>
            <a:ext cx="463505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8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Native American Cultural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Trading Networks connected peoples   </a:t>
            </a:r>
          </a:p>
          <a:p>
            <a:pPr marL="0" indent="0">
              <a:buNone/>
            </a:pPr>
            <a:r>
              <a:rPr lang="en-US" b="1" dirty="0" smtClean="0"/>
              <a:t>Use of Land- </a:t>
            </a:r>
          </a:p>
          <a:p>
            <a:r>
              <a:rPr lang="en-US" dirty="0"/>
              <a:t>C</a:t>
            </a:r>
            <a:r>
              <a:rPr lang="en-US" dirty="0" smtClean="0"/>
              <a:t>ould not be traded</a:t>
            </a:r>
          </a:p>
          <a:p>
            <a:r>
              <a:rPr lang="en-US" dirty="0" smtClean="0"/>
              <a:t>Source of life</a:t>
            </a:r>
          </a:p>
          <a:p>
            <a:r>
              <a:rPr lang="en-US" dirty="0" smtClean="0"/>
              <a:t>Not a commodity</a:t>
            </a:r>
          </a:p>
          <a:p>
            <a:pPr marL="0" indent="0">
              <a:buNone/>
            </a:pPr>
            <a:r>
              <a:rPr lang="en-US" b="1" dirty="0" smtClean="0"/>
              <a:t>Religious Belief- </a:t>
            </a:r>
          </a:p>
          <a:p>
            <a:r>
              <a:rPr lang="en-US" dirty="0" smtClean="0"/>
              <a:t>Filled with spirits</a:t>
            </a:r>
          </a:p>
          <a:p>
            <a:r>
              <a:rPr lang="en-US" dirty="0" smtClean="0"/>
              <a:t>Animism</a:t>
            </a:r>
          </a:p>
          <a:p>
            <a:r>
              <a:rPr lang="en-US" dirty="0" smtClean="0"/>
              <a:t>All objects both living and non-living have a voice </a:t>
            </a:r>
          </a:p>
          <a:p>
            <a:endParaRPr lang="en-US" dirty="0" smtClean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Social Organization-</a:t>
            </a:r>
          </a:p>
          <a:p>
            <a:pPr marL="342900" lvl="2" indent="-342900"/>
            <a:r>
              <a:rPr lang="en-US" sz="2800" dirty="0" smtClean="0"/>
              <a:t>Kinship- </a:t>
            </a:r>
            <a:r>
              <a:rPr lang="en-US" sz="2800" dirty="0" smtClean="0"/>
              <a:t>Organized in clans or tribes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Division of labor- A</a:t>
            </a:r>
            <a:r>
              <a:rPr lang="en-US" sz="2800" dirty="0" smtClean="0"/>
              <a:t>ssignment of jobs based on gender, age, or status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09910"/>
            <a:ext cx="4029075" cy="261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0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0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Peopling the Americas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90600"/>
            <a:ext cx="4800600" cy="5867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Roughly 40,000 years ago</a:t>
            </a:r>
          </a:p>
          <a:p>
            <a:r>
              <a:rPr lang="en-US" sz="3200" b="1" dirty="0" smtClean="0"/>
              <a:t>Beringia Land Bridge- </a:t>
            </a:r>
            <a:r>
              <a:rPr lang="en-US" sz="3200" dirty="0" smtClean="0"/>
              <a:t>allowed nomadic Peoples to travel into North America </a:t>
            </a:r>
          </a:p>
          <a:p>
            <a:r>
              <a:rPr lang="en-US" sz="3200" dirty="0" smtClean="0"/>
              <a:t>End of the Ice </a:t>
            </a:r>
            <a:r>
              <a:rPr lang="en-US" sz="3200" dirty="0"/>
              <a:t>A</a:t>
            </a:r>
            <a:r>
              <a:rPr lang="en-US" sz="3200" dirty="0" smtClean="0"/>
              <a:t>ge covered the land bridge.</a:t>
            </a:r>
          </a:p>
          <a:p>
            <a:r>
              <a:rPr lang="en-US" sz="3200" b="1" dirty="0" smtClean="0"/>
              <a:t>Hunting and Gathering- </a:t>
            </a:r>
            <a:r>
              <a:rPr lang="en-US" sz="3200" dirty="0" smtClean="0"/>
              <a:t>Hunters shifted from Big-Game to small-game hunting and gathering </a:t>
            </a:r>
            <a:endParaRPr lang="en-US" sz="3200" b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7620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36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648200" cy="5867400"/>
          </a:xfrm>
        </p:spPr>
        <p:txBody>
          <a:bodyPr/>
          <a:lstStyle/>
          <a:p>
            <a:r>
              <a:rPr lang="en-US" dirty="0" smtClean="0"/>
              <a:t>Between 10,000 and 5,000 years ago</a:t>
            </a:r>
          </a:p>
          <a:p>
            <a:r>
              <a:rPr lang="en-US" dirty="0" smtClean="0"/>
              <a:t>Peoples in now Central Mexico began to raise </a:t>
            </a:r>
            <a:r>
              <a:rPr lang="en-US" b="1" dirty="0" smtClean="0"/>
              <a:t>Maize</a:t>
            </a:r>
            <a:r>
              <a:rPr lang="en-US" dirty="0" smtClean="0"/>
              <a:t> (corn), gourds, pumpkin, peppers, beans.</a:t>
            </a:r>
          </a:p>
          <a:p>
            <a:r>
              <a:rPr lang="en-US" dirty="0" smtClean="0"/>
              <a:t>People could remain in one place</a:t>
            </a:r>
          </a:p>
          <a:p>
            <a:r>
              <a:rPr lang="en-US" dirty="0" smtClean="0"/>
              <a:t>Surplus </a:t>
            </a:r>
          </a:p>
          <a:p>
            <a:r>
              <a:rPr lang="en-US" dirty="0" smtClean="0"/>
              <a:t>Extra time </a:t>
            </a:r>
          </a:p>
          <a:p>
            <a:r>
              <a:rPr lang="en-US" dirty="0" smtClean="0"/>
              <a:t>Larger more stable, complex cultures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886691"/>
          </a:xfrm>
        </p:spPr>
        <p:txBody>
          <a:bodyPr/>
          <a:lstStyle/>
          <a:p>
            <a:r>
              <a:rPr lang="en-US" dirty="0" smtClean="0"/>
              <a:t>Complex Societies Flourish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9530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Middle and South America</a:t>
            </a:r>
          </a:p>
          <a:p>
            <a:r>
              <a:rPr lang="en-US" sz="3200" b="1" dirty="0" smtClean="0"/>
              <a:t>Olmec-</a:t>
            </a:r>
            <a:r>
              <a:rPr lang="en-US" sz="3200" dirty="0" smtClean="0"/>
              <a:t> First empire Southern Mexico ~1200 BCE</a:t>
            </a:r>
          </a:p>
          <a:p>
            <a:r>
              <a:rPr lang="en-US" sz="3200" b="1" dirty="0" smtClean="0"/>
              <a:t>Maya-</a:t>
            </a:r>
            <a:r>
              <a:rPr lang="en-US" sz="3200" dirty="0" smtClean="0"/>
              <a:t> Guatemala Yucatan Peninsula 250-900 ACE</a:t>
            </a:r>
          </a:p>
          <a:p>
            <a:r>
              <a:rPr lang="en-US" sz="3200" b="1" dirty="0" smtClean="0"/>
              <a:t>Aztec- </a:t>
            </a:r>
            <a:r>
              <a:rPr lang="en-US" sz="3200" dirty="0" smtClean="0"/>
              <a:t>Mexico 1200’s</a:t>
            </a:r>
          </a:p>
          <a:p>
            <a:r>
              <a:rPr lang="en-US" sz="3200" b="1" dirty="0" smtClean="0"/>
              <a:t>Inca- </a:t>
            </a:r>
            <a:r>
              <a:rPr lang="en-US" sz="3200" dirty="0" smtClean="0"/>
              <a:t>South America 1400’s, 2,500 mile long mountainous western coast</a:t>
            </a:r>
          </a:p>
          <a:p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1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Ancient Desert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715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Hohokam- </a:t>
            </a:r>
            <a:r>
              <a:rPr lang="en-US" sz="4400" dirty="0" smtClean="0"/>
              <a:t>Central Arizona</a:t>
            </a:r>
            <a:r>
              <a:rPr lang="en-US" sz="4400" b="1" dirty="0" smtClean="0"/>
              <a:t> </a:t>
            </a:r>
          </a:p>
          <a:p>
            <a:r>
              <a:rPr lang="en-US" sz="4400" b="1" dirty="0" smtClean="0"/>
              <a:t>Anasazi- </a:t>
            </a:r>
            <a:r>
              <a:rPr lang="en-US" sz="4400" dirty="0"/>
              <a:t>F</a:t>
            </a:r>
            <a:r>
              <a:rPr lang="en-US" sz="4400" dirty="0" smtClean="0"/>
              <a:t>our Corners</a:t>
            </a:r>
            <a:endParaRPr lang="en-US" sz="4400" b="1" dirty="0" smtClean="0"/>
          </a:p>
          <a:p>
            <a:r>
              <a:rPr lang="en-US" sz="4400" dirty="0" smtClean="0"/>
              <a:t>300 BCE-1200 ACE</a:t>
            </a:r>
          </a:p>
          <a:p>
            <a:r>
              <a:rPr lang="en-US" sz="4400" dirty="0" smtClean="0"/>
              <a:t>Corn, Beans, Squash,</a:t>
            </a:r>
          </a:p>
          <a:p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5105399" cy="545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2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6927"/>
            <a:ext cx="7035382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51882"/>
            <a:ext cx="9137073" cy="67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9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Mound Builders 800 BC-1500 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648200" cy="58674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Adena</a:t>
            </a:r>
            <a:r>
              <a:rPr lang="en-US" sz="3600" b="1" dirty="0" smtClean="0"/>
              <a:t>, Hopewell, Mississippian</a:t>
            </a:r>
          </a:p>
          <a:p>
            <a:r>
              <a:rPr lang="en-US" sz="3600" dirty="0" smtClean="0"/>
              <a:t>Substantial traders </a:t>
            </a:r>
          </a:p>
          <a:p>
            <a:r>
              <a:rPr lang="en-US" sz="3600" dirty="0" smtClean="0"/>
              <a:t>Massive earthen structures</a:t>
            </a:r>
          </a:p>
          <a:p>
            <a:r>
              <a:rPr lang="en-US" sz="3600" dirty="0" smtClean="0"/>
              <a:t>Burial mounds </a:t>
            </a:r>
          </a:p>
          <a:p>
            <a:r>
              <a:rPr lang="en-US" sz="3600" dirty="0" smtClean="0"/>
              <a:t>Mounds shaped like animals</a:t>
            </a:r>
          </a:p>
          <a:p>
            <a:r>
              <a:rPr lang="en-US" sz="3600" dirty="0" smtClean="0"/>
              <a:t>Gigantic pyramids </a:t>
            </a:r>
            <a:endParaRPr lang="en-US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14" y="1752600"/>
            <a:ext cx="47910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68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" y="0"/>
            <a:ext cx="913569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" y="76200"/>
            <a:ext cx="895611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0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237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Three Worlds Meet </vt:lpstr>
      <vt:lpstr>Peopling the Americas </vt:lpstr>
      <vt:lpstr>Agriculture</vt:lpstr>
      <vt:lpstr>Complex Societies Flourish</vt:lpstr>
      <vt:lpstr>Ancient Desert Farmers</vt:lpstr>
      <vt:lpstr>PowerPoint Presentation</vt:lpstr>
      <vt:lpstr>Mound Builders 800 BC-1500 AD</vt:lpstr>
      <vt:lpstr>PowerPoint Presentation</vt:lpstr>
      <vt:lpstr>PowerPoint Presentation</vt:lpstr>
      <vt:lpstr>Native American Societies Around 1492</vt:lpstr>
      <vt:lpstr>Shared Native American Cultural Patterns</vt:lpstr>
      <vt:lpstr>West Africa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Worlds Meet</dc:title>
  <dc:creator>1</dc:creator>
  <cp:lastModifiedBy>1</cp:lastModifiedBy>
  <cp:revision>12</cp:revision>
  <dcterms:created xsi:type="dcterms:W3CDTF">2016-09-01T18:03:39Z</dcterms:created>
  <dcterms:modified xsi:type="dcterms:W3CDTF">2016-09-01T21:30:59Z</dcterms:modified>
</cp:coreProperties>
</file>